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9" r:id="rId9"/>
    <p:sldId id="262" r:id="rId10"/>
    <p:sldId id="263" r:id="rId11"/>
    <p:sldId id="264" r:id="rId12"/>
    <p:sldId id="267" r:id="rId13"/>
    <p:sldId id="268" r:id="rId14"/>
    <p:sldId id="270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5A739"/>
    <a:srgbClr val="72792B"/>
    <a:srgbClr val="818E32"/>
    <a:srgbClr val="929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3950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3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B136C-F24F-4AEF-8262-DC854275275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95030-A6D8-4CA9-B413-0E703087F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049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95030-A6D8-4CA9-B413-0E703087F70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181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95030-A6D8-4CA9-B413-0E703087F70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14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image" Target="../media/image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2592287"/>
          </a:xfrm>
        </p:spPr>
        <p:txBody>
          <a:bodyPr/>
          <a:lstStyle/>
          <a:p>
            <a:r>
              <a:rPr lang="ru-RU" dirty="0">
                <a:solidFill>
                  <a:srgbClr val="FFC000"/>
                </a:solidFill>
                <a:latin typeface="Arial Black" panose="020B0A04020102020204" pitchFamily="34" charset="0"/>
              </a:rPr>
              <a:t>Константин (Кирилл) Михайлович Симонов</a:t>
            </a:r>
            <a:r>
              <a:rPr lang="ru-RU" dirty="0">
                <a:solidFill>
                  <a:srgbClr val="CC0066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CC0066"/>
                </a:solidFill>
                <a:latin typeface="Arial Black" panose="020B0A04020102020204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90654" y="3356992"/>
            <a:ext cx="3641785" cy="2664296"/>
          </a:xfrm>
        </p:spPr>
        <p:txBody>
          <a:bodyPr/>
          <a:lstStyle/>
          <a:p>
            <a:pPr algn="l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родился: 15.11.1915 г.</a:t>
            </a:r>
          </a:p>
          <a:p>
            <a:pPr algn="l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умер: 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28.08.1979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  <p:pic>
        <p:nvPicPr>
          <p:cNvPr id="4" name="Picture 7" descr="simon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3888432" cy="432048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81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2664296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войны в течение трех лет пробыл в многочисленных зарубежных командировках (Япония, США, Китай). С 1958 по 1960 жил в Ташкенте как корреспондент «Правды» по республикам Средней Азии.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Users\Администратор\Desktop\1\0_23b7e_c9863efa_X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92696"/>
            <a:ext cx="5616624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34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Награды и премии</a:t>
            </a:r>
            <a:endParaRPr lang="ru-RU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47500" lnSpcReduction="20000"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Социалистического Труда (27.9.1974)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ордена Ленина (27.11.1965; 2.7.1971; 27.9.1974)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Красного Знамени (3.5.1942)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ордена Отечественной войны I степени (30.5.1945; 23.9.1945)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«Знак Почёта» (31.1.1939)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советские медали «За оборону Одессы», «За оборону Сталинграда», «За победу над Германией в Великой Отечественной войне», юбилейные медали на 20 и 30 лет Победы, медаль «За доблестный труд в ознаменование 100-летия со дня рождения В. И. Ленина»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 ордена Белого льва «За Победу» (Чехословакия)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Крест 1939 года (Чехословакия)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Сухэ-Батора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(МНР)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Ленинская премия (1974) — за трилогию «Живые и мёртвые», «Солдатами не рождаются», «Последнее лето»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Сталинская премия первой степени (1942) — за пьесу «Парень из нашего города»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Сталинская премия второй степени (1943) — за пьесу «Русские люди»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Сталинская премия второй степени (1946) — за роман «Дни и ночи»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Сталинская премия первой степени (1947) — за пьесу «Русский вопрос»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Сталинская премия первой степени (1949) — за сборник стихов «Друзья и враги»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Сталинская премия второй степени (1950) — за пьесу «Чужая тень»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премия РСФСР имени братьев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(1966) — за литературную основу фильма «Живые и мёртвые» (1963)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90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93120125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1339">
            <a:off x="1292021" y="3583421"/>
            <a:ext cx="1552575" cy="244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2476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1528763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00000005961314_267_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7"/>
          <a:stretch/>
        </p:blipFill>
        <p:spPr bwMode="auto">
          <a:xfrm>
            <a:off x="3411488" y="476672"/>
            <a:ext cx="2286000" cy="299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606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3116">
            <a:off x="6431627" y="3624241"/>
            <a:ext cx="1511935" cy="236357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500000133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572" y="495788"/>
            <a:ext cx="1549400" cy="238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10002178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856" y="3645024"/>
            <a:ext cx="2300287" cy="280831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50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Память</a:t>
            </a:r>
            <a:endParaRPr lang="ru-RU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имени Константина Симонова</a:t>
            </a: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F:\ул.в москве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208912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71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Теплоход «Константин Симонов»</a:t>
            </a:r>
            <a:endParaRPr lang="ru-RU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F:\ТЕПЛОХОД СИМ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00200"/>
            <a:ext cx="7632847" cy="50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37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alt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Скончался </a:t>
            </a:r>
            <a:r>
              <a:rPr lang="ru-RU" alt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Симонов 28 августа </a:t>
            </a:r>
            <a:r>
              <a:rPr lang="ru-RU" alt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1979 года в Москве. </a:t>
            </a:r>
            <a:r>
              <a:rPr lang="ru-RU" alt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завещанию, прах К. М. Симонова был развеян  над </a:t>
            </a:r>
            <a:r>
              <a:rPr lang="ru-RU" alt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Буйничским</a:t>
            </a:r>
            <a:r>
              <a:rPr lang="ru-RU" alt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полем под </a:t>
            </a:r>
            <a:r>
              <a:rPr lang="ru-RU" alt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Могилёвом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589240"/>
            <a:ext cx="8136904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Буйничское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поле", камень Константину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Симонову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/>
          </a:p>
        </p:txBody>
      </p:sp>
      <p:pic>
        <p:nvPicPr>
          <p:cNvPr id="4" name="Picture 2" descr="C:\Users\Администратор\Desktop\1\simonov0255_d1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26469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17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Родители</a:t>
            </a:r>
            <a:endParaRPr lang="ru-RU" dirty="0">
              <a:solidFill>
                <a:srgbClr val="FFC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3096343"/>
          </a:xfrm>
        </p:spPr>
        <p:txBody>
          <a:bodyPr>
            <a:normAutofit fontScale="92500" lnSpcReduction="10000"/>
          </a:bodyPr>
          <a:lstStyle/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Мать – княжна Оболенская Александра Леонидовна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(родилась в1890г. в Санкт Петербурге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умерла в 1975г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Отец -  Михаил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Агафангелович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Симонов (29 марта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1871г.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?), генерал-майор, участник Первой Мировой войны, Кавалер орденов Российской империи.  Награжден Георгиевским оружием. Пропал без вести  в годы гражданской войны.</a:t>
            </a:r>
          </a:p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Отчим: Александр Григорьевич Иванищев</a:t>
            </a:r>
          </a:p>
          <a:p>
            <a:endParaRPr lang="ru-RU" dirty="0"/>
          </a:p>
        </p:txBody>
      </p:sp>
      <p:pic>
        <p:nvPicPr>
          <p:cNvPr id="4" name="Picture 7" descr="Peter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4300214"/>
            <a:ext cx="3384550" cy="215312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63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Детство и юность</a:t>
            </a:r>
            <a:endParaRPr lang="ru-RU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Мальчика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воспитал отчим, который преподавал тактику в военных училищах, а потом стал командиром Красной Армии. Детство Константина прошло в военных городках и командирских общежитиях. Семья была небогатой, поэтому мальчику пришлось после окончания семи классов пойти в фабрично-заводское училище (ФЗУ) и работать токарем по металлу сначала в Саратове, а потом в Москве, куда семья переехала в 1931 году. Так он зарабатывал рабочий стаж и продолжал работать ещё два года после того, как поступил в Литературный институт имени А. М. Горького.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37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352928" cy="1224136"/>
          </a:xfrm>
        </p:spPr>
        <p:txBody>
          <a:bodyPr>
            <a:noAutofit/>
          </a:bodyPr>
          <a:lstStyle/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1938 году Константин Симонов закончил Литературный институт. К этому времени он уже подготовил несколько больших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произведений.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1936 году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журналах «Молодая гвардия» и «Октябрь» были напечатаны первые стихи Симонова.</a:t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Администратор\Desktop\1\392px-Журнал_МГ_реклама_19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338437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Администратор\Desktop\1\2-625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48880"/>
            <a:ext cx="309634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66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592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Продвижение по карьерной лестнице</a:t>
            </a:r>
            <a:endParaRPr lang="ru-RU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702594"/>
            <a:ext cx="2664296" cy="438016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же 1938 Симонов был принят в Союз писателей СССР, поступил в аспирантуру ИФЛИ (Института истории, философии, литературы), опубликовал поэму «Павел Черный».</a:t>
            </a:r>
          </a:p>
        </p:txBody>
      </p:sp>
      <p:pic>
        <p:nvPicPr>
          <p:cNvPr id="6" name="Picture 6" descr="Sim_Mi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44824"/>
            <a:ext cx="5832648" cy="3960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7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272808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Война</a:t>
            </a:r>
            <a:endParaRPr lang="ru-RU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1528" y="1916832"/>
            <a:ext cx="447484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началом войны призван в армию, работал в газете «Боевое знамя».</a:t>
            </a:r>
          </a:p>
          <a:p>
            <a:pPr marL="0" indent="0"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1942 ему было присвоено звание старшего батальонного комиссара, </a:t>
            </a:r>
          </a:p>
          <a:p>
            <a:pPr marL="0" indent="0"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1943 — звание подполковника, </a:t>
            </a:r>
          </a:p>
          <a:p>
            <a:pPr marL="0" indent="0"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после войны — полковника. </a:t>
            </a:r>
          </a:p>
        </p:txBody>
      </p:sp>
      <p:pic>
        <p:nvPicPr>
          <p:cNvPr id="4" name="Picture 2" descr="C:\Users\Администратор\Desktop\1\de7e9ad2ff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67240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28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часть его военных корреспонденций публиковалась в «Красной звезде». </a:t>
            </a:r>
            <a:r>
              <a:rPr lang="ru-RU" altLang="ru-RU" sz="2400" dirty="0">
                <a:latin typeface="Constantia" pitchFamily="18" charset="0"/>
              </a:rPr>
              <a:t/>
            </a:r>
            <a:br>
              <a:rPr lang="ru-RU" altLang="ru-RU" sz="2400" dirty="0">
                <a:latin typeface="Constantia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2816"/>
            <a:ext cx="2304256" cy="43533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войны написал пьесы «Русские люди»,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и будет», повесть «Дни и ночи», две книги стихов «С тобой и без тебя» и «Война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/>
          </a:p>
        </p:txBody>
      </p:sp>
      <p:pic>
        <p:nvPicPr>
          <p:cNvPr id="39" name="Picture 2" descr="C:\Users\Администратор\Desktop\1\14689783_DSC006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5760640" cy="4680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AutoShape 4"/>
          <p:cNvSpPr>
            <a:spLocks noChangeArrowheads="1"/>
          </p:cNvSpPr>
          <p:nvPr/>
        </p:nvSpPr>
        <p:spPr bwMode="auto">
          <a:xfrm>
            <a:off x="7187841" y="980528"/>
            <a:ext cx="1366838" cy="1152525"/>
          </a:xfrm>
          <a:prstGeom prst="star5">
            <a:avLst/>
          </a:prstGeom>
          <a:gradFill rotWithShape="1">
            <a:gsLst>
              <a:gs pos="0">
                <a:srgbClr val="FF6600"/>
              </a:gs>
              <a:gs pos="100000">
                <a:srgbClr val="CC00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24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rova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37" y="1789584"/>
            <a:ext cx="4119063" cy="45917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692695"/>
            <a:ext cx="8229600" cy="936105"/>
          </a:xfrm>
        </p:spPr>
        <p:txBody>
          <a:bodyPr>
            <a:normAutofit fontScale="90000"/>
          </a:bodyPr>
          <a:lstStyle/>
          <a:p>
            <a:pPr>
              <a:lnSpc>
                <a:spcPct val="60000"/>
              </a:lnSpc>
            </a:pPr>
            <a:r>
              <a:rPr lang="ru-RU" altLang="ru-RU" sz="4900" b="1" dirty="0">
                <a:solidFill>
                  <a:srgbClr val="FFC000"/>
                </a:solidFill>
                <a:latin typeface="Arial Black" panose="020B0A04020102020204" pitchFamily="34" charset="0"/>
              </a:rPr>
              <a:t>Валентина Серова – лирическая героиня и </a:t>
            </a:r>
            <a:r>
              <a:rPr lang="ru-RU" altLang="ru-RU" sz="49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    муза поэта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2348804"/>
            <a:ext cx="3695003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Широчайшую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известность получило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лирическое стихотворение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Симонова посвященное жене «Жди меня…» и стихотворение « Ты помнишь, Алеша, дороги Смоленщины…»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К.Симонов Жди мен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68344" y="1484784"/>
            <a:ext cx="609600" cy="609600"/>
          </a:xfrm>
          <a:prstGeom prst="rect">
            <a:avLst/>
          </a:prstGeom>
        </p:spPr>
      </p:pic>
      <p:pic>
        <p:nvPicPr>
          <p:cNvPr id="6" name="К.Симонов Алёша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45435" y="52906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1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22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Военный корреспондент</a:t>
            </a:r>
            <a:endParaRPr lang="ru-RU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412776"/>
            <a:ext cx="4248472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военный корреспондент побывал на всех фронтах, прошёл по землям Румынии, Болгарии, Югославии, Польши и Германии, был свидетелем последних боёв за Берлин. После войны появились его сборники очерков «Письма из Чехословакии», «Славянская дружба», «Югославская тетрадь», «От Черного до Баренцева моря. Записки военного корреспондента».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Администратор\Desktop\1\simon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1"/>
            <a:ext cx="3528392" cy="48245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374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739</Words>
  <Application>Microsoft Office PowerPoint</Application>
  <PresentationFormat>Экран (4:3)</PresentationFormat>
  <Paragraphs>50</Paragraphs>
  <Slides>15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Константин (Кирилл) Михайлович Симонов </vt:lpstr>
      <vt:lpstr>Родители</vt:lpstr>
      <vt:lpstr>Детство и юность</vt:lpstr>
      <vt:lpstr>   В 1938 году Константин Симонов закончил Литературный институт. К этому времени он уже подготовил несколько больших произведений. В 1936 году в журналах «Молодая гвардия» и «Октябрь» были напечатаны первые стихи Симонова. </vt:lpstr>
      <vt:lpstr>Продвижение по карьерной лестнице</vt:lpstr>
      <vt:lpstr>Война</vt:lpstr>
      <vt:lpstr>      Большая часть его военных корреспонденций публиковалась в «Красной звезде».  </vt:lpstr>
      <vt:lpstr>Валентина Серова – лирическая героиня и      муза поэта</vt:lpstr>
      <vt:lpstr>Военный корреспондент</vt:lpstr>
      <vt:lpstr>Презентация PowerPoint</vt:lpstr>
      <vt:lpstr>Награды и премии</vt:lpstr>
      <vt:lpstr>Презентация PowerPoint</vt:lpstr>
      <vt:lpstr>Память</vt:lpstr>
      <vt:lpstr>Теплоход «Константин Симонов»</vt:lpstr>
      <vt:lpstr>Скончался  Симонов 28 августа 1979 года в Москве. Согласно завещанию, прах К. М. Симонова был развеян  над Буйничским полем под Могилёвом.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Маргарита</dc:creator>
  <cp:lastModifiedBy>Маргарита</cp:lastModifiedBy>
  <cp:revision>24</cp:revision>
  <dcterms:created xsi:type="dcterms:W3CDTF">2015-05-06T17:29:08Z</dcterms:created>
  <dcterms:modified xsi:type="dcterms:W3CDTF">2020-04-30T14:48:36Z</dcterms:modified>
</cp:coreProperties>
</file>